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</p:sldMasterIdLst>
  <p:sldIdLst>
    <p:sldId id="256" r:id="rId2"/>
    <p:sldId id="261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64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7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19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47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2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01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82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07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12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6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8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6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0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DEDE-341A-472D-900D-D5B51EDBC502}" type="datetimeFigureOut">
              <a:rPr lang="de-DE" smtClean="0"/>
              <a:t>02.06.2024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041F-F22F-410D-A3A8-97E34739C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0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  <p:sldLayoutId id="2147484302" r:id="rId16"/>
    <p:sldLayoutId id="21474843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60085-8A90-E557-9322-55720480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33" y="1993691"/>
            <a:ext cx="11467475" cy="2070907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Sicherheitsunterweisung Demo CSD 2024</a:t>
            </a:r>
          </a:p>
        </p:txBody>
      </p:sp>
    </p:spTree>
    <p:extLst>
      <p:ext uri="{BB962C8B-B14F-4D97-AF65-F5344CB8AC3E}">
        <p14:creationId xmlns:p14="http://schemas.microsoft.com/office/powerpoint/2010/main" val="273029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69353-5F97-B03F-B618-C94B272F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58" y="1330774"/>
            <a:ext cx="8361229" cy="2098226"/>
          </a:xfrm>
        </p:spPr>
        <p:txBody>
          <a:bodyPr>
            <a:normAutofit/>
          </a:bodyPr>
          <a:lstStyle/>
          <a:p>
            <a:r>
              <a:rPr lang="de-DE" sz="4800" dirty="0"/>
              <a:t>Infos Für Ordner*Innen</a:t>
            </a:r>
          </a:p>
        </p:txBody>
      </p:sp>
    </p:spTree>
    <p:extLst>
      <p:ext uri="{BB962C8B-B14F-4D97-AF65-F5344CB8AC3E}">
        <p14:creationId xmlns:p14="http://schemas.microsoft.com/office/powerpoint/2010/main" val="246109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2E72329-C8ED-855D-8120-B9C90396AF3D}"/>
              </a:ext>
            </a:extLst>
          </p:cNvPr>
          <p:cNvSpPr txBox="1"/>
          <p:nvPr/>
        </p:nvSpPr>
        <p:spPr>
          <a:xfrm>
            <a:off x="776516" y="1669458"/>
            <a:ext cx="10842670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Uhr Einweisung vor der Deutschen Bank – Ordner*innen-</a:t>
            </a:r>
            <a:r>
              <a:rPr lang="de-DE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Binden abholen und n</a:t>
            </a: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ach der Demo bitte alle </a:t>
            </a:r>
            <a:r>
              <a:rPr lang="de-DE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Odner</a:t>
            </a: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*innen-Binden beim Infostand vom CSD Verein abgeben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Ordner*innen dürfen nicht alkoholisiert sein oder unter Drogen stehen! Und es darf auch während der Demo nichts konsumiert werden!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Ausweise mitführen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Einhaltung der oben genannten Regeln und Vorgaben beobachten und durchsetzen!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Aufpassen, dass Teilnehmer*innen nicht in den Gegenverkehr oder auf die Schienen laufen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Personen die Ärger machen oder sich gefährlich verhalten müssen/können bei der Polizei gemeldet werden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Tiere (ausgenommen Blindenhunde </a:t>
            </a:r>
            <a:r>
              <a:rPr lang="de-DE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,) sind verboten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Glasflaschen sind verboten</a:t>
            </a:r>
          </a:p>
        </p:txBody>
      </p:sp>
    </p:spTree>
    <p:extLst>
      <p:ext uri="{BB962C8B-B14F-4D97-AF65-F5344CB8AC3E}">
        <p14:creationId xmlns:p14="http://schemas.microsoft.com/office/powerpoint/2010/main" val="340677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69353-5F97-B03F-B618-C94B272F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58" y="1330774"/>
            <a:ext cx="8361229" cy="2098226"/>
          </a:xfrm>
        </p:spPr>
        <p:txBody>
          <a:bodyPr>
            <a:normAutofit/>
          </a:bodyPr>
          <a:lstStyle/>
          <a:p>
            <a:r>
              <a:rPr lang="de-DE" sz="4800" dirty="0"/>
              <a:t>Wichtige Eckdaten</a:t>
            </a:r>
          </a:p>
        </p:txBody>
      </p:sp>
    </p:spTree>
    <p:extLst>
      <p:ext uri="{BB962C8B-B14F-4D97-AF65-F5344CB8AC3E}">
        <p14:creationId xmlns:p14="http://schemas.microsoft.com/office/powerpoint/2010/main" val="407974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943FD53-69E5-FDD9-FD13-FB0DF9755A88}"/>
              </a:ext>
            </a:extLst>
          </p:cNvPr>
          <p:cNvSpPr txBox="1"/>
          <p:nvPr/>
        </p:nvSpPr>
        <p:spPr>
          <a:xfrm>
            <a:off x="776517" y="1462142"/>
            <a:ext cx="10590421" cy="464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Uhr / Deutsche Bank am Kö: Ordner*innen Einweisung, Ausgabe der Ordner*innen Binden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10.30 Uhr: Beginn der Aufstellung am Kö/ Ecke Fuggerstraß, auf der Seite der Deutschen Bank (alle Fahrzeuge müssen direkt um 10.30 Uhr bereit stehen)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Uhr: Beginn der Demo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14.45 Uhr: Ende der Demo am Rathausplatz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de-D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sind Sanitäter vor Ort.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sind Ordner*innen vom CSD-Verein mit Walkie-Talkies vor Ort, erkennbar an den Warnwesten.</a:t>
            </a:r>
          </a:p>
        </p:txBody>
      </p:sp>
    </p:spTree>
    <p:extLst>
      <p:ext uri="{BB962C8B-B14F-4D97-AF65-F5344CB8AC3E}">
        <p14:creationId xmlns:p14="http://schemas.microsoft.com/office/powerpoint/2010/main" val="162450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69353-5F97-B03F-B618-C94B272F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58" y="1330774"/>
            <a:ext cx="8361229" cy="2098226"/>
          </a:xfrm>
        </p:spPr>
        <p:txBody>
          <a:bodyPr>
            <a:normAutofit/>
          </a:bodyPr>
          <a:lstStyle/>
          <a:p>
            <a:r>
              <a:rPr lang="de-DE" sz="4800" dirty="0"/>
              <a:t>Aufstellung</a:t>
            </a:r>
          </a:p>
        </p:txBody>
      </p:sp>
    </p:spTree>
    <p:extLst>
      <p:ext uri="{BB962C8B-B14F-4D97-AF65-F5344CB8AC3E}">
        <p14:creationId xmlns:p14="http://schemas.microsoft.com/office/powerpoint/2010/main" val="214697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Diagramm, Plan enthält.&#10;&#10;Automatisch generierte Beschreibung">
            <a:extLst>
              <a:ext uri="{FF2B5EF4-FFF2-40B4-BE49-F238E27FC236}">
                <a16:creationId xmlns:a16="http://schemas.microsoft.com/office/drawing/2014/main" id="{D008915F-AD0B-2E23-EF46-4BB1E1FAF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9538" b="10163"/>
          <a:stretch/>
        </p:blipFill>
        <p:spPr>
          <a:xfrm>
            <a:off x="424822" y="1454046"/>
            <a:ext cx="7265690" cy="52990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6098FA9-FC72-20E5-D850-B82F17F781C0}"/>
              </a:ext>
            </a:extLst>
          </p:cNvPr>
          <p:cNvSpPr txBox="1"/>
          <p:nvPr/>
        </p:nvSpPr>
        <p:spPr>
          <a:xfrm>
            <a:off x="7932337" y="35620"/>
            <a:ext cx="4389577" cy="682238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Start-Auto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Truck CSD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Queer Augsburg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AWO Bezirksverband Schwaben e.V.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BÜNDNIS90 / DIE GRÜNEN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L*Aux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QueerTisch</a:t>
            </a: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Aichach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SPD &amp; Jusos Augsburg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Queerfeministisches</a:t>
            </a: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Bündnis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Rosa </a:t>
            </a:r>
            <a:r>
              <a:rPr lang="de-DE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Stangerl</a:t>
            </a: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München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FDP Augsburg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Augsburger Aidshilfe </a:t>
            </a:r>
            <a:r>
              <a:rPr lang="de-DE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e.V</a:t>
            </a:r>
            <a:endParaRPr lang="de-DE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Go-</a:t>
            </a:r>
            <a:r>
              <a:rPr lang="de-DE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Ahead</a:t>
            </a: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Bayern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Linke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VIDA Landsberg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PUBLICENERGY x CITY CLUB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Bezirkskliniken Schwaben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arenR"/>
            </a:pPr>
            <a:r>
              <a:rPr lang="de-D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Privatpersonen</a:t>
            </a:r>
          </a:p>
        </p:txBody>
      </p:sp>
    </p:spTree>
    <p:extLst>
      <p:ext uri="{BB962C8B-B14F-4D97-AF65-F5344CB8AC3E}">
        <p14:creationId xmlns:p14="http://schemas.microsoft.com/office/powerpoint/2010/main" val="390829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69353-5F97-B03F-B618-C94B272F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58" y="1330774"/>
            <a:ext cx="11141049" cy="2098226"/>
          </a:xfrm>
        </p:spPr>
        <p:txBody>
          <a:bodyPr>
            <a:normAutofit/>
          </a:bodyPr>
          <a:lstStyle/>
          <a:p>
            <a:r>
              <a:rPr lang="de-DE" sz="4800" dirty="0"/>
              <a:t>Vorgaben Vom </a:t>
            </a:r>
            <a:r>
              <a:rPr lang="de-DE" sz="4800" dirty="0" err="1"/>
              <a:t>OrdnungsAmt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37786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3372748-9F2A-B48E-C9A5-4CB3A097818D}"/>
              </a:ext>
            </a:extLst>
          </p:cNvPr>
          <p:cNvSpPr txBox="1"/>
          <p:nvPr/>
        </p:nvSpPr>
        <p:spPr>
          <a:xfrm>
            <a:off x="776516" y="1313663"/>
            <a:ext cx="10889967" cy="5143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Musik darf erst ab 12 Uhr abgespielt werden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E-Scooter </a:t>
            </a:r>
            <a:r>
              <a:rPr lang="de-DE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uä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sind nicht erlaubt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Seile sind nicht erlaubt (z.B. zwei Banner dürfen nicht mit einem Seil verbunden sein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Stangen von Fahnen und Schildern dürfen nur aus Weichholz bestehen und höchstens zwei Meter hoch und 3 cm breit sein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Pyrotechnische Gegenstände (z.B. Feuerwerk) und Waffen sind verboten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Straßenbelag darf nicht beschädigt werden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Abgabe, Mitnahme oder Konsum alkoholischer Getränke und Drogen ist verboten.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Keinen Müll zurücklassen</a:t>
            </a:r>
          </a:p>
        </p:txBody>
      </p:sp>
    </p:spTree>
    <p:extLst>
      <p:ext uri="{BB962C8B-B14F-4D97-AF65-F5344CB8AC3E}">
        <p14:creationId xmlns:p14="http://schemas.microsoft.com/office/powerpoint/2010/main" val="122670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C000"/>
            </a:gs>
            <a:gs pos="0">
              <a:srgbClr val="FF0000"/>
            </a:gs>
            <a:gs pos="39000">
              <a:srgbClr val="FFFF00"/>
            </a:gs>
            <a:gs pos="59000">
              <a:srgbClr val="00B050"/>
            </a:gs>
            <a:gs pos="80000">
              <a:srgbClr val="009088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69353-5F97-B03F-B618-C94B272F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58" y="1330774"/>
            <a:ext cx="10706334" cy="2098226"/>
          </a:xfrm>
        </p:spPr>
        <p:txBody>
          <a:bodyPr>
            <a:normAutofit/>
          </a:bodyPr>
          <a:lstStyle/>
          <a:p>
            <a:r>
              <a:rPr lang="de-DE" sz="4800" dirty="0"/>
              <a:t>Sicherung Von Fahrzeugen</a:t>
            </a:r>
          </a:p>
        </p:txBody>
      </p:sp>
    </p:spTree>
    <p:extLst>
      <p:ext uri="{BB962C8B-B14F-4D97-AF65-F5344CB8AC3E}">
        <p14:creationId xmlns:p14="http://schemas.microsoft.com/office/powerpoint/2010/main" val="330114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11D515E-FD67-2C78-FB1E-84AEAD43045F}"/>
              </a:ext>
            </a:extLst>
          </p:cNvPr>
          <p:cNvSpPr txBox="1"/>
          <p:nvPr/>
        </p:nvSpPr>
        <p:spPr>
          <a:xfrm>
            <a:off x="776515" y="2023571"/>
            <a:ext cx="9628725" cy="286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Trucks: Müssen mit Band abgesperrt werden (vier Personen benötigt)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PKWs: Müssen von mindestens zwei Personen gesichert werden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Alles andere: Ebenfalls sichern und darauf achten, dass niemand die Kontrolle verliert, wenn es bergab oder bergauf geht</a:t>
            </a:r>
          </a:p>
        </p:txBody>
      </p:sp>
    </p:spTree>
    <p:extLst>
      <p:ext uri="{BB962C8B-B14F-4D97-AF65-F5344CB8AC3E}">
        <p14:creationId xmlns:p14="http://schemas.microsoft.com/office/powerpoint/2010/main" val="2319573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387</Words>
  <Application>Microsoft Office PowerPoint</Application>
  <PresentationFormat>Breitbild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Arial</vt:lpstr>
      <vt:lpstr>Century Gothic</vt:lpstr>
      <vt:lpstr>Courier New</vt:lpstr>
      <vt:lpstr>Kondensstreifen</vt:lpstr>
      <vt:lpstr>Sicherheitsunterweisung Demo CSD 2024</vt:lpstr>
      <vt:lpstr>Wichtige Eckdaten</vt:lpstr>
      <vt:lpstr>PowerPoint-Präsentation</vt:lpstr>
      <vt:lpstr>Aufstellung</vt:lpstr>
      <vt:lpstr>PowerPoint-Präsentation</vt:lpstr>
      <vt:lpstr>Vorgaben Vom OrdnungsAmt</vt:lpstr>
      <vt:lpstr>PowerPoint-Präsentation</vt:lpstr>
      <vt:lpstr>Sicherung Von Fahrzeugen</vt:lpstr>
      <vt:lpstr>PowerPoint-Präsentation</vt:lpstr>
      <vt:lpstr>Infos Für Ordner*Innen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N</dc:creator>
  <cp:lastModifiedBy>Jenny N</cp:lastModifiedBy>
  <cp:revision>1</cp:revision>
  <dcterms:created xsi:type="dcterms:W3CDTF">2024-06-02T13:03:17Z</dcterms:created>
  <dcterms:modified xsi:type="dcterms:W3CDTF">2024-06-02T14:09:43Z</dcterms:modified>
</cp:coreProperties>
</file>